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3" r:id="rId136"/>
    <p:sldId id="394" r:id="rId137"/>
    <p:sldId id="395" r:id="rId138"/>
    <p:sldId id="396" r:id="rId139"/>
    <p:sldId id="390" r:id="rId140"/>
    <p:sldId id="391" r:id="rId141"/>
    <p:sldId id="392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A056717D-2406-4C6E-99D7-D34BB8297520}">
          <p14:sldIdLst>
            <p14:sldId id="345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Translate Site" id="{6B302355-0945-4520-B981-ABF95DAF9428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Translation service" id="{8739969C-49A7-490E-8C11-06E79F8ED3DD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Translate assets, CF and EF" id="{4AB9D005-4B70-40E8-B671-11B05A41E678}">
          <p14:sldIdLst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Extend and Customize Translation" id="{27B219F5-4A70-45BD-BBD6-ED60FE23BD89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MSM" id="{9EA7AC95-DFFD-4EB0-9E23-F8FC3FC76624}">
          <p14:sldIdLst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3"/>
            <p14:sldId id="394"/>
            <p14:sldId id="395"/>
            <p14:sldId id="396"/>
            <p14:sldId id="390"/>
            <p14:sldId id="391"/>
          </p14:sldIdLst>
        </p14:section>
        <p14:section name="Customize MSM" id="{5F718C23-242C-4E9A-95B4-A56D2558D3EC}">
          <p14:sldIdLst>
            <p14:sldId id="392"/>
            <p14:sldId id="397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Planning" id="{112A0CAA-08FF-4F89-836B-C136F488B767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98A8-2CE8-41DB-85DC-D452DD75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259B4-4460-4E50-99E0-6391CC4CB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E2296-E9D0-4719-B17E-2C5DF5A9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6D7B8-9C79-43F3-AFCE-28367C51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FAB6-611E-40B0-8213-3BDB5391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7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0F83-4442-4E3A-BEF6-50833D26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B9E67-029F-4497-ABD3-ED177D10F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84929-C35D-4AAD-83E0-D662A11A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7906-65DB-4CB7-8FA0-8A7857CF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FA803-A1E1-4F30-A3CD-E4A2628F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4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094DB-DD9C-48F6-AA48-E0D9B81E8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CD77C-5C64-442D-8BEF-DE6A71212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42582-68C6-4588-A6C4-DA1FD558D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43071-289C-4FCC-A96A-7FD3648E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49355-84A8-4850-9D0C-1FE41643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9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9230-E032-4AFE-99E8-BDAAB438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3C23-7F70-4F7D-B1AC-F51B2E94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20E5-82B5-42E5-929C-36F4CB63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BAC8C-465C-4E23-89D7-0959D9C77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DA0A4-E426-4183-BE3B-EC99D6FF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4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8EA7-EABB-4791-948F-FC03A521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888D-7EB3-4F7A-89A4-CA828EF9A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33BDA-BD2B-4BD9-835A-F24D3323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C520F-861D-4B9A-9BAA-C1B6A62D0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F0D31-5DD5-4713-9CD0-94C2B5A2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4C35-7208-43D3-9137-04A6252E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07FDB-7938-488D-9C6E-7DAA8CC31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AAFB2-E6E5-4753-BED1-7D139084B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4BC69-09C3-4490-841A-29167B34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00706-A0C1-4A83-A279-3F9F1FFC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BAAF4-E939-41C7-B4C3-45998B7E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4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6B80-E736-40C8-A432-5D0DE224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60285-9591-4ED5-872E-F2A4B555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60F7B-F2C5-4340-8ADC-A9A074EB2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E5E22-8252-487E-B14C-A8C8F4D07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1E06B-566C-4C84-A61C-5BC0A4F1D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B4189-E659-415A-A8DF-D67444AA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15D25-1162-4BEB-A3F6-9F221B13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56FDD1-3A5C-4E36-8975-EE4DD344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C1A5-F315-4798-94A2-EBB65CD9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D000-8DE2-4FAE-977E-E00556F0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90174-DF43-4A45-AF8A-99652688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408AC-5775-4B1D-835F-DEF16A91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0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DE6B5-2CBE-47CE-8529-F6D46957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28777-4B08-4242-8C83-17074A84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586B2-E954-4BC2-B119-75F87D2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6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A0FCB-6591-45A4-8F8D-4FF0D627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21D5C-269B-4A35-B281-AEEFDAA8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8FFEA-D1B0-44F5-8D89-9261AD5E0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FECB0-B60D-4131-ACD4-65F64A3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1CA3-9D09-451E-909D-9D1B922D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7A82F-4E6A-4728-A404-D88DFD8E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8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CD7B-7B37-45FA-86AC-0CF015C4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FDCC6-D714-44B4-BA96-4053E1BC2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303D8-6BE9-48B0-B090-3661AB925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02363-9F6D-4363-B92E-43CFFDE4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20A1B-8628-4235-8F65-79821F06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F795D-A0AF-4D73-85E0-1D070551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3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3AEAF-8384-43B2-A2E1-DC87BF28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467A9-0A96-41FC-A7FF-9C9386532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2437F-912C-408E-AE3C-C54F8008D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7399B-B523-49DB-ABC7-B044FAF13DB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B39A1-27EF-48D5-827F-715CB3AA5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421A8-3856-44A3-8F9E-692949F46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E40AB-5AFB-46F1-A51D-16418E98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5B31-3E75-40D3-9A62-6558D887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FEA30-28B2-4E09-9D9B-72C53693C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EABA5-A594-4EAF-B870-62BC13A9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31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3BE35-4929-4EA1-AA8B-AEE252DC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959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0BE8-DC87-4140-AC73-E5454D4D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9C672-8BF5-4D62-9FE8-01702179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B63D8-3323-4549-B8E9-A7004209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762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3495-D9AE-41EF-8BF7-BAE68D32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0412-E7AC-4E1B-B955-D700115F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FBB-4A30-4CA5-85D3-4DC49783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423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DFF6-C176-48D3-ACB0-5CE385AA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00F0D-A41A-40C0-92C6-F71E7ABBC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0357-29CB-4A6B-8154-11D14277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012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A848-2F30-4040-821F-5618ECD8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68F55-3113-4790-BEA2-BCF2A13AD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C0180-34C8-4754-9087-FB1B92CB4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4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F4D8-5266-4DE5-9B80-6B9A0548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D92C-DAD2-46D7-8237-1BAD0957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2C156-72A0-4BBE-A701-7E2B2703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452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465C-1F6A-4BB1-A944-DE7914FE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646D-58EE-4348-9172-72927392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0FA39-8DDE-42E0-B213-5BB3F9C4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720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A217-938E-4DD4-8748-E33FCDCA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529E-0A81-4E2B-8BE3-26B2A560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D4142-1C4A-42A0-BC5C-004AF5F9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258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4C96-295E-4123-B79A-A4A2D7CE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B869-9FD0-49AF-BD12-641E4679B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954E1-EE84-48A4-A97E-AAEDE64F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049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48A6-897F-475C-A207-84F66B13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482BF-6AFC-40A4-9CB0-369FC4DE0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F19A1-C496-4396-A44B-FE12578E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76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3D9A-EFEF-464D-9ED1-92885693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D43A-396E-48B3-9608-334357F7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635FA-4A4B-48DB-8EA0-560B8A37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5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7DE87-93E3-4B86-9736-648DFC81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77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53D1-73C6-4FF5-BC80-2035364C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66EC2-DE2D-45E0-87A7-36939C35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B5B67-CD98-4196-8FF7-5844FEAE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67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286D-8771-4338-9C2A-0CED5A58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9CDFD-932D-4F85-AE64-987CCECF2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46324-9A65-4C9C-9E7B-10066594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245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5F9E-D74C-4CC2-A6E5-9D6EE60C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DACA-BB47-4B8C-8D33-EB1AF234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0529F-E33C-45C7-8673-059AAFDE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516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517A-D4FD-4A17-9823-C3705626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203F7-3CD1-4A0B-ADA8-EE1E52DD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4BE8A-36D7-4105-961A-85C079C6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850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A1E9-4489-483A-8AA8-5AB86F40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67E4-117D-4F89-A581-C3D966105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1BE1D-67B0-4039-BC86-D0C97279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008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1D3F-D9D0-49CF-A625-2FA7B6CB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4F09E-549C-4B51-97A1-42DBAC8C8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58335-50E5-4E4B-9116-208A5468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560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B4F4-5923-4AA8-AB94-129C52D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C3FD-9251-443A-BF32-2255635F5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49C50-ED41-4940-93CC-D1882A3C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767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549B-E269-40CF-AD84-BE573FB8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4B3F8-5F59-4C05-A139-2275BA7A1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567E4-C372-442A-BC1B-C6768381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11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3BEA-6984-4C58-89EF-18B8301C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339C-200A-4541-82A3-93AFFAE3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5A566-EA77-42BB-B9CC-ED13F07B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526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FF30-2B59-4DC2-9678-3BD3C021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E6E1D-191E-46BA-85C2-26D64656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D9C86-A868-4AC3-AE53-9372F848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8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6E3F-248A-4429-99C5-FA2EA5ED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605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B9D6-BFA0-463D-8C2A-B4E74615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B239-4DCA-434A-9018-05E679237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FF18E-B1C6-4697-B417-1D5BB84B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80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37E5-D2AA-4BD0-A889-9E8DEB32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793BA-2FDD-4682-B4DC-7E9D98A5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5A1A6-CF7E-40F5-BABA-C1F456AD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911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1386-286E-4A8C-AA40-1849ED3E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E0484-6113-46A3-B136-DC12BC0F2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A8B1D-5D55-4513-AB4F-54AEB101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474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CC78-2FEC-4092-8002-2FDB6B30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C2E1-E690-48C4-BF97-5EA048F9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53E82-AF72-478E-B126-BA8AFEF1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668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5E02-F62E-4775-B3C3-C3482599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59D8B-80DD-4A11-9303-B4D18AF9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85D6B-A8F5-4CC4-8D1B-E1BF96C3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103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BCB5-B59C-437B-BE3E-2C848B92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FF36-9E49-4A2A-926D-B11F301CA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64B28-83B2-4836-9224-78F281A9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664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7F0E-08CF-431E-A4D0-8D8DC1FF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2DD8-954D-45BA-BE75-1124430B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4A67-82B3-4442-86EC-B5F64F98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90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C212-790D-4064-A5F8-8068E199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60666-B603-4B2D-95FB-F8108B32E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B26D2-47C4-41BB-B0BB-F87E962F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98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6063-D106-4238-957F-25A297A6A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E4C3-2D66-4E05-8183-EED79939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E2C10-A0C7-424A-A686-010261452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675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4E33-20C6-4B20-A32E-5A8A8E44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A5897-0999-4866-9C87-B6E9C8A0A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7B24A-9C7B-49D2-8BD1-23E3A6FE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4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79E83-0560-427E-B4DE-AB8A938D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218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F942-8700-4AF6-A949-DD96CF8D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2EC9-9CED-4B72-A086-075B8B583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C620A-E3FC-4A90-9D83-0DDCF84A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577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FBA2-B5E7-4F40-B22F-DFF5118F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C2F26-610F-4444-BCBB-4C3A76B4B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66624-D889-41A0-A93C-42EDD5C3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685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F17A-01E7-447D-BE32-93CF718D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B11D5-5CF5-4168-A73C-1B161777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20546-FF7B-4FF6-98DD-903749D7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64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AC38-6556-49E0-A33A-9F37DA17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4B9E8-BBF7-49A4-A437-797401022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53FDB-81A7-4B57-B378-3ACE8DC9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530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61F2-0396-42B5-90E1-3A590ED9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2A06-C742-4F05-9EF4-F1CDDE005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093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7A71-3833-4C09-B1B9-6CBD979B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E638D-EF9E-4FF0-9E34-279F613EE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6DCBA-4064-4BD7-BF39-DDBB99A9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48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C6D9-6B75-49DA-BDA2-621746BC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A153A-E4C2-4E2F-95C8-BA511DE6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D26EB-D3DD-4A7C-A8AB-FC13C793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760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281A-EA66-46B5-BA18-71F0F9B5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FFCD-E9E4-427D-8509-D553B86AD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04CD0-131B-4804-BA25-1077B64D2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8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815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37C2-3A65-442E-87B2-AA8F38F3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39D1-63BF-4E94-B81A-DC368C0FD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035E-A361-402E-BEC3-8614A1903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395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1DD9-E0E7-43D2-90F9-60795EAB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6C2F1-9F58-4C63-A33B-0E81778D1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7D00F-1C7E-4E54-B4AF-903ADA1B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9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6277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58CB-B4FA-487F-9C98-160CC57D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8643F-D33F-4913-B599-F6805F96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609A9-4BF9-4009-836E-2F75E18D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20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DAF1-5E43-4DA5-B3C6-BC895142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A788-91CE-4EC7-B0F5-BE6BC7DA9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B194A-5046-4692-81DC-176C2DA3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408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2D2A-7EDF-459D-9ABE-434840ED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B6A9D-CC3C-4F52-A66C-9E44A651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8C10B-A7AE-40F0-859C-5AB1910F7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56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AB6F-3A6E-4E91-AD3B-0581F228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F795F-DE7B-4843-A2F8-762594AC9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4063F-7CD9-4295-BBA8-904F358A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939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E17D-59F9-4606-9015-F8D35318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35511-DAE5-4806-A542-4B03770B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1DFC6-C943-4EDD-A6DF-E700751C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459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582E-1631-4981-9520-693E4B60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34060-A0A9-441B-8863-9D3055A52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B1CF0-16CB-4DE3-8102-4718D976B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334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D147-F103-420F-A83E-D98EB1EA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4AEBB-EBC2-4132-93D2-F3CF45634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F1667-D9BA-49C5-8913-0DC58D40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501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3EA5B-12F6-4061-8C96-D216909E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2EC8-6A97-4765-84BF-5350B7417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1EAB9-96E8-4A17-B3B7-9A0C3A2E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222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BFA1-DB5F-45A3-B899-5EBE967C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46EF-42C5-4230-9634-F46C2EF15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70348-358B-4994-9656-E067C648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376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E50C-14D6-4B15-A36D-224E3F89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5D99-051A-4262-B28D-D6D68DF79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F1D27-5F94-477B-8004-D26187FA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85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4BBBD-A9F5-40DB-A0F7-10176CBD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759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8AA4-DB38-4CC0-AAA9-4B36063F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E319-49A7-4680-8F38-66ABAFA9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AC3C2-AC3B-465E-BE89-493151A2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75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9E5B-7A96-4C98-BF1E-73A4DC4C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064C2-BA65-4EF9-98C0-D0C27A0E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654F5-903C-4CE0-B1F2-D6A12B89A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5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5C48-1A47-4B28-A3CB-EDA36325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B28E7-0729-4629-B2BD-8C1A387F3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5D9D6-0451-4F92-8CFF-499AB7DB6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273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63F72-4335-4AD3-AC8D-2DF37ABD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4E87-30DE-44ED-BC55-89C1709B3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7BF80-3D04-4418-B40A-49225ED3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27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D81B-7C55-4D7B-A75C-668AD29F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7A8A-AEAC-44F5-8291-9D6F5F0A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2B6AD-3EE5-4840-B249-269258DCF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047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BFA7-CF31-4CB7-A84C-6440344E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57C0-FCA1-47A4-B063-7B632A613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7E6BC-5F93-408E-8D5F-E7F90705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987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A491-65C9-4009-9FC8-C60FAEDB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2022C-8389-4A26-91D8-CF2CA6E0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89171-FCAA-4E10-AC42-AC1C0F38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912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3382-3BAF-4581-80D7-7F262C20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719AF-D21D-455D-A611-8DFCEE6B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8D8A6-EE98-43B9-A19F-C1998C25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592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495F-B493-482F-81B7-3C673ACD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5C21-FF29-4346-9C07-FE913ADEC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78A6F-0D52-4819-92B4-44C04119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783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9A7E-9B90-438B-B236-91E2A234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4B0F-F6B1-4537-BDDC-C0061BE19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23F35-3CF7-436D-9332-A2424F840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8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F786C-50A7-40D4-8BA2-1CD8483B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434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2991-DF75-4515-B5E7-1F3A4BD4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2898E-3004-465F-8680-83CCDB4B4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9D56F-05A1-4A7B-96E0-EF9AFFC0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16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5028-F909-4CDE-90F8-F19A5627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B75B5-9655-47BB-95E1-FDA3340CD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6EE6E-CD00-46A0-845F-20898FA5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929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0168-7910-41AB-A15C-33AB1E01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71FDC-6504-4486-A273-20902BA8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B9E8E-F807-474E-9339-06564310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444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4F16-DA4E-40B2-A2D4-AA60CA1B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9A21A-261F-4047-ACAD-8228BC07F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346D7-6DC0-4112-9B78-B7E3282F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828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C0CF-7BCB-423E-B90F-4F61823B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1B334-65A1-43B6-8DFD-BC274D95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48D4F-3100-4802-AC66-E94111B7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102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9B51-EFCD-43CB-8282-CC72FD8B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86A10-1962-4F89-86D1-6B5D383BD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8B4D2-AA80-44BA-979F-88FC8B840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536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7DF7-309B-4C1D-BD74-42C6590F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9D51F-B2BF-4338-BD33-B24C79E8D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04110-E7B1-4821-9DF3-65B17FFFC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992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381C-CCD4-4B54-961A-1338124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BF530-92EC-4A3A-B324-691B8C2A8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FAEA7-AD9F-4377-B041-F9811B22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206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3E32-BFBC-4A2A-B503-CA114693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59B76-B9AC-4387-8104-FA79CE49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219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F617-878B-45DA-9C05-4DC3F577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47B68-0FAE-4338-AD25-6C31C6C68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5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FAE85-2102-4C91-81D9-5812E83D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62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FBF1-B620-406B-BDC7-4FF78E88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4994-C69B-4CAC-BA52-2134C1432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D7F0-18CD-4E86-BFD3-6E0D265E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91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4B73F-1EA3-41F9-8D33-A183CD40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2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039A48-E232-4F56-9291-3135480B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1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55242-5F48-4B41-9185-605CFEF9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3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169A6-9AD3-47FD-84E9-D758B1CE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03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F05CC-F6C7-41EC-8E25-6D8F1510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9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AE1AF-5F59-4B97-BB1B-F2DE48D0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78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781D5-B85A-4084-9195-8A735E53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94F05-7F1D-47A9-8BD1-820C37AB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61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CF765-3F7F-4021-9935-5B4F82C9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71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548EF-E75B-4ED6-B4C7-977D1659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74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FB07D-3425-4496-9B73-3F857338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37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5EAFF-485F-4B47-A47E-0445C4D8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70E47-EAA9-46C6-A46C-3AAB58FB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05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9E597-F0F3-43DC-8B33-58D4D0AE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2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88888-4DCC-4725-AEFF-3E19D0B5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0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03F58-E2BA-4C94-96F9-AD1C78F4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644A-A15F-4F35-9F1F-CAFD5079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2D29B-6723-436D-B2C1-835A71340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6C28D-10AF-4404-B83B-C887251B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10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8462-DE24-49D1-8465-CB7CC803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19E4-F68A-4568-951D-F01275DA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F05E0-4CDD-4A35-BB8B-CE08318D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F578-F0A2-4433-9FAA-B35201EC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57B8-505F-45F5-8C73-2E9557CD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286FB-E78A-49DC-9DB8-373653B3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13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19C7-6B13-4008-9A11-45947F72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4EA8C-199E-472C-A061-48C917CEC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6B4FB-3C48-4AD5-9DF6-3FA07EA8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10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4A5CD-1437-4F1F-90D3-82710C51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BEF8-018F-421B-8622-A751F1CB7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BDD89-AD11-43FE-BB4A-9C9CFD6F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47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28CA-F6C3-4FCF-B31C-EF9E03BC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8655-1E7D-4FCD-96CA-B0DE87A50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C95E0-A240-4FC0-9489-F045CE5F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3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587-D424-454C-9BFB-1677FEA9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37B5A-2A57-42DE-B404-A7901AAC0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166C5-215D-4E36-817A-2857D1D1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95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6F553-2130-4D37-8683-B4E8641B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13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421C-4D26-470C-B0B3-E2CA40C8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0F2D-5147-41B8-884C-EE0E46A59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FF302-FB16-49AB-A96C-4D925894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28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C8EE-7F85-4CB4-AEC1-15C50D6A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2601-2306-4FBF-ADC7-AB04F17A8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25A30-AB24-4EC6-8F1B-F759419E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19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84A6-4003-447A-B9C3-9B7AC1FD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8ECB-0CBD-45E1-86FC-3266A79A9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3D47F-58EE-4A91-B622-8D321EB2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6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E0B9-5268-4E77-B565-6AA7C969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BF31-5EC4-4EA3-9869-96F38AF2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6F61F-AFBC-4A19-A114-EDF5B76E0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0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029F-27D0-463F-8BA3-AA84CDD5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E939-5D87-4233-B800-49543D476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C3F51-2271-4E17-88E6-DD49FA76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91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F3EF-43D3-448D-923F-22086CC4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720B-5690-422F-99E4-30B9CD880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2A024-C2FE-4A9E-99E4-DB296BD7B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35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0CF8-B1B7-460B-8796-A105C24B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94D0E-3571-4AF8-BB21-D132AA1D3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62457-8551-480A-9A59-D1BB3A39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50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6160-21BC-4795-89EE-C3A782A5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4A3C-4CE6-4FDD-800D-1B5F503A8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82562-0F93-4CDC-97E0-D455E0721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8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C8A8-CFBA-49DB-8B00-4A1A458E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ABDCB-F1B4-42B4-BD76-87F4FA6B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7EC82-02FE-4757-815D-9B2C224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67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55E8-85BC-4775-B41F-CE23BDE7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ADE29-BE54-478F-8C2D-E2992509D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9DC00-758D-4AF6-BB48-931E1325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2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9E315-90B8-4DA0-8099-FE367AE6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6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3BBF-F717-40A7-A4CE-FB4ACA08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0A2E6-E3E4-4F3D-A3F4-CDEE0EE46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E6597-207C-4B44-98B9-9AFE42CA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3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8554-6F26-499A-A514-6C6D2753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F3CB-47FB-42B1-9A32-93C1515E9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2B161-F121-4D1E-AA5E-6965E1D2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28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EE34-6A6D-490E-98A7-2B95523E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41A5-DA0C-468B-BB1C-394D0B63C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2535B-EACF-4D93-B6F8-8FE4A70A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67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B838-1913-4FE2-B7DC-A690F91E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9422-10A6-467A-AC2E-D3698CA9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7B36C-7942-400D-8431-4D4B52D6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34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F372-1764-4667-9D5F-CE6EFBFD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9752C-5E05-4C7F-B185-1CC882F4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0E74B-5206-4D70-938E-39F71D5E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4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D4AF-3FE3-4C1F-A8B7-BDD9EBBD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0A5D2-953E-47A4-B07C-E68C307F9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BFAB3-375C-4D68-88A0-33D89213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0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7C42-10F4-4DEB-ADE4-C68D209A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53CF-78FF-493A-A923-49E7E77EF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DE234-9014-40BA-A543-65A23E14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94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8DD0-2357-47CC-B43F-BB626B7D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A268-AF28-4EFB-BEB8-4DDCC70D1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7C0C4-6831-42D0-86C6-F3C2DBA1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55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03E0-FA60-4AA2-B3BD-70045C1C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23C6F-7C06-4D0F-9041-BD9D7F61D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4A70A-0E06-4A14-BA61-9429009C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94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C6A7-864E-4FDA-9D90-F9A7064B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35F4B-F338-49C7-BA16-9BC3B06BB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93F94-49A3-4DB9-99CD-79386DCB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3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3D111-58D5-46DD-87D9-4A8C5BC1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2556" y="4522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31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1412-8D0E-4004-9B7E-19AB3EDC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2BAC-4852-484B-BCB7-D08EF266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6453F-9FA3-4923-B9EA-40F81238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6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13FA-5D2F-45D2-A20C-9173A36D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3F628-BF80-4489-91A0-5DA2D4C3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C0E47-EB17-4541-87DA-39E8E4D5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062C-4808-4548-BDCD-709805DF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29697-8C5E-4AF2-B7BE-49F62E32E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B181C-7B1E-4A55-BB94-BF5938A2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4E02-7449-468E-BC20-BCD4CD4C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88773-5516-44CD-833E-6CC28289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D37AE-6537-415F-AD1D-1B6276C0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35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0069-841A-456F-97D2-930F7AC1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593F-8A1D-413D-9154-14B4EB501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F5F70-B9EE-41DF-AD87-1D41BC52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5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C2D3-568F-4AE6-84D1-B88AE58C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2D263-8BB2-4C55-8B35-F859BD614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BB3AA-2C6D-4061-9A9E-3BEE1492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4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7A64-6375-481A-8A1C-716A442F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12A8-593A-4061-9869-7117840FA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1B9AA-4E9A-4FFF-BABC-33A695A7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0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A771-EC66-433C-A6BE-3C459BC4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F5DE4-B5F8-4172-B7CE-B63B586C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F6D8D-713B-4C7F-A6CF-FA085279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18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8BBDA-25BD-4364-A591-1FFBB3C5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E8BAF-5715-449C-85F1-B80E217A7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BEB7B-AC27-4BBE-B723-9059E80F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4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36CC-63D3-43B2-A71C-215805C8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9F86-353D-44C8-B6F0-7847709F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A6CC4-CF6B-40B6-91DC-6CB3E55D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B7BAD-E1F9-4658-98BD-11E8B08C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60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61ED-289A-4263-A105-E7D2FEA8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4C9D-A9F9-4356-B4FC-307B1EC3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63BA5-F4D0-4077-AEFA-07D3ADBA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64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61D-A561-4AE1-80B7-A3F91E44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E5F0-B061-4C0B-8735-CF39712A6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D4246-9454-4FC4-A96E-9A7C89016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83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D21E-A868-49D0-A448-1910329D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FCF6-EE1B-4295-B722-02FD144C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A3E87-85EF-481E-B708-1F89F8EF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5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05703-CFC4-4858-BD8E-FFD96F23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6905-D8EA-4961-8ADA-D41C34CEF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29A35-37E1-4EAA-B159-E2D8C8AC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416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4CCFC-6ACE-4584-A9C2-890E73EC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268A-5EAE-4FAE-A6BB-D41C925B8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B9995-9B29-4761-9721-68335F7A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611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53D3-79CF-42E2-8552-A7D32CDB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05722-EB85-492E-908F-B5AD200D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42843-BA8E-41F2-B8D6-1DFDB3FF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311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E174-BF73-4C0E-8699-871E159B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530C3-DF6F-4631-BA35-AD1D98E1B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DAD11-8D52-4A33-B362-CD61BAF3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29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0E1A-AF79-44DF-816F-40009B45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F94C-BDD4-434D-B3C6-EB2EAC1C5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4D8EB-7867-4263-8AE7-A5DD29BA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0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ED7D-0B61-47E0-A7EA-870C756F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F81A9-2CFB-49D1-A854-27BCA48E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69DAA-3198-49A6-BBA6-5CB141F6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15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479A-D031-41C4-A26F-48C6E1B2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8CB0-E515-45C5-8B72-6647196B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C6695-31B5-4BBC-857B-316C8750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E87DB-3460-4F41-B757-1228D8F1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7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FCA44-CF4B-4413-A282-2E3F5C71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2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C2A4-1341-4FC9-B0D2-BBD29872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C286-AC22-43EB-8336-1539D6928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2473C-BC9B-4512-9CCE-83E7D0D7C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244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9EB0-4116-4925-BBED-5DA9940D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FDB92-246F-4376-8DE9-9E64D92B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BE311-A9BB-4401-9B76-FD5B999E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634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2FF7-B4D7-4329-9108-7FAB31A6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E2C1-B4F5-45E1-BDB6-25023F316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4F5EA-0061-42AB-821E-CE4C0D86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443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03CB-EBC0-4D38-9DCD-D8956715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E0AE-DCB3-41EC-8518-DFDE54581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7F6C1-8FE2-4A11-B45A-D208F7CE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12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2DCA-46E3-468C-B249-130A0814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5E46-2F67-4B33-9D3F-8C683739C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8499D-3895-44D0-89A8-B7D48820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061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0F36-4053-4968-ABA5-C245C086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0996-349C-4F9E-8EE9-A2CDB711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B6D34-BE1B-4C48-8985-D1A583C0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918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80E3-3A96-4EC8-A45C-12BD2D07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B5998-B0AF-4A44-BDE0-080711434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D4BDA-DFD3-47CE-8953-C1E2A2DF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51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AACE-27AD-47F1-B36D-BB029487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4D1E-E274-4CEF-8B1B-C0880A958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97F71-6B0C-45FC-B213-C49A5064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30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6862-59B6-4793-B968-8448C355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04CBA-2E1C-440A-98E6-A9B0F8A75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E3ABC-B64C-4EEA-B475-150A1E04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44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1758-D833-4E63-88E3-C8A9DFC8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80E70-C3AC-48C6-BAC5-40776EC5A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00A0-D75A-4862-8096-5D4DE6D5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1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E5BCB-4BF3-4E5A-9201-96AC06CDA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27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4701-E9BB-4767-BA67-86B36B13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C330-115F-428F-99AC-E2A810F02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1EB5C-D181-4BAC-8890-9F611562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45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A863-0CF0-405E-8700-8088574D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13ED9-691E-47CD-9540-6E2920D83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F53D5-E672-4E74-98F9-65150BFE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608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4CD2-1AAD-479E-B725-5848134E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81559-3E6B-464B-93C6-8B7C8C171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B3642-5051-4258-8F0C-4045AD55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927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D13A-1BD0-4620-BD14-7FE287DA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CAB69-D829-46B9-9B85-D3D26FD06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0A658-0AB8-454D-AFD7-4D0E0C12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95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8163-CA61-463A-909C-9C339DD5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5B6C0-FA85-45E4-B565-0CF50D72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E7AF4-8B77-4F90-B560-B715A1C8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053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B370-B44E-4AD0-862C-75DB48DD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DCB91-41A8-42D7-A143-93DE6D83B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1B705-AEF1-4A59-986A-16C01627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357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3048-5C39-47A0-B4FE-E3AA6F26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6518-6FDA-40E1-A1E4-F4CCA507D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42375-4FBC-47FB-9C94-C4E81CB4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438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6E6-0CF5-420C-92AE-3E4F1485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4CBF5-4140-4B89-894B-80EBF35E9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F2D11-7427-41AA-B3ED-35B76315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48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E5C1-B7DE-4C8B-91A2-BCD784ABC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FAB7B-1AD2-4CE5-941F-18E1A9EB9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7B03-1241-44C2-8817-048DF5ED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37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3FFD7-C75A-4B0E-8706-3742F230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1F0B1-C6FD-4B32-BCFF-0CA302AAF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53E97-ED8B-41BB-A88C-0572C1B3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29031</TotalTime>
  <Words>0</Words>
  <Application>Microsoft Office PowerPoint</Application>
  <PresentationFormat>Widescreen</PresentationFormat>
  <Paragraphs>0</Paragraphs>
  <Slides>170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Prithvi Raj</dc:creator>
  <cp:lastModifiedBy>Prithvi Raj</cp:lastModifiedBy>
  <cp:revision>24</cp:revision>
  <dcterms:created xsi:type="dcterms:W3CDTF">2021-08-26T21:59:50Z</dcterms:created>
  <dcterms:modified xsi:type="dcterms:W3CDTF">2022-01-04T14:42:58Z</dcterms:modified>
</cp:coreProperties>
</file>